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idiandersen/ntog/ntog-logo-1024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457200"/>
            <a:ext cx="960120" cy="9601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178308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NLCS 2027  ·  COPENHAGEN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548640" y="2240280"/>
            <a:ext cx="1106424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[ Presentation title ]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548640" y="4434840"/>
            <a:ext cx="11064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F8D2D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 Presenter name — Affiliation ]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548640" y="4983480"/>
            <a:ext cx="11064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8D2D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13–15 May 2027  ·  Scandic Copenhagen, Denmark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548640" y="6263640"/>
            <a:ext cx="11064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E9B9C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Oral presentation template — edit in PowerPoint, Keynote or Google Slides.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74101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Disclosures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48640" y="1554480"/>
            <a:ext cx="11064240" cy="3931920"/>
          </a:xfrm>
          <a:prstGeom prst="roundRect">
            <a:avLst>
              <a:gd name="adj" fmla="val 1395"/>
            </a:avLst>
          </a:prstGeom>
          <a:solidFill>
            <a:srgbClr val="FFF1F3"/>
          </a:solidFill>
          <a:ln w="12700">
            <a:solidFill>
              <a:srgbClr val="F2B8C2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914400" y="1828800"/>
            <a:ext cx="10332720" cy="3291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30000"/>
              </a:lnSpc>
              <a:buSzPct val="100000"/>
              <a:buChar char="•"/>
            </a:pPr>
            <a:r>
              <a:rPr lang="en-US" sz="2000" dirty="0">
                <a:solidFill>
                  <a:srgbClr val="25252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State any conflicts of interest relevant to this work — or write “None declared”.</a:t>
            </a:r>
            <a:endParaRPr lang="en-US" sz="2000" dirty="0"/>
          </a:p>
          <a:p>
            <a:pPr marL="342900" indent="-342900">
              <a:lnSpc>
                <a:spcPct val="130000"/>
              </a:lnSpc>
              <a:buSzPct val="100000"/>
              <a:buChar char="•"/>
            </a:pPr>
            <a:r>
              <a:rPr lang="en-US" sz="2000" dirty="0">
                <a:solidFill>
                  <a:srgbClr val="25252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Note funding or sponsorship.</a:t>
            </a:r>
            <a:endParaRPr lang="en-US" sz="2000" dirty="0"/>
          </a:p>
        </p:txBody>
      </p:sp>
      <p:pic>
        <p:nvPicPr>
          <p:cNvPr id="5" name="Image 0" descr="/Users/heidiandersen/ntog/ntog-logo-102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6263640"/>
            <a:ext cx="384048" cy="38404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24128" y="6263640"/>
            <a:ext cx="3657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2606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ntog.org/ntog2027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589520" y="6263640"/>
            <a:ext cx="405079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2606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Nordic Lung Cancer Symposium 2027  ·  2 / 8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74101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Background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325880"/>
            <a:ext cx="11064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C8102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clinical problem — why it matters, and how common it is.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548640" y="1920240"/>
            <a:ext cx="1106424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35000"/>
              </a:lnSpc>
              <a:buSzPct val="100000"/>
              <a:buChar char="•"/>
            </a:pPr>
            <a:r>
              <a:rPr lang="en-US" sz="2200" dirty="0">
                <a:solidFill>
                  <a:srgbClr val="25252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Clinical problem — what is the unmet need?</a:t>
            </a:r>
            <a:endParaRPr lang="en-US" sz="2200" dirty="0"/>
          </a:p>
          <a:p>
            <a:pPr marL="342900" indent="-342900">
              <a:lnSpc>
                <a:spcPct val="135000"/>
              </a:lnSpc>
              <a:buSzPct val="100000"/>
              <a:buChar char="•"/>
            </a:pPr>
            <a:r>
              <a:rPr lang="en-US" sz="2200" dirty="0">
                <a:solidFill>
                  <a:srgbClr val="25252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Why it matters — impact on patients, care or outcomes.</a:t>
            </a:r>
            <a:endParaRPr lang="en-US" sz="2200" dirty="0"/>
          </a:p>
          <a:p>
            <a:pPr marL="342900" indent="-342900">
              <a:lnSpc>
                <a:spcPct val="135000"/>
              </a:lnSpc>
              <a:buSzPct val="100000"/>
              <a:buChar char="•"/>
            </a:pPr>
            <a:r>
              <a:rPr lang="en-US" sz="2200" dirty="0">
                <a:solidFill>
                  <a:srgbClr val="25252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How common — incidence / prevalence / scale in the Nordic setting.</a:t>
            </a:r>
            <a:endParaRPr lang="en-US" sz="2200" dirty="0"/>
          </a:p>
        </p:txBody>
      </p:sp>
      <p:pic>
        <p:nvPicPr>
          <p:cNvPr id="5" name="Image 0" descr="/Users/heidiandersen/ntog/ntog-logo-102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6263640"/>
            <a:ext cx="384048" cy="38404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24128" y="6263640"/>
            <a:ext cx="3657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2606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ntog.org/ntog2027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589520" y="6263640"/>
            <a:ext cx="405079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2606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Nordic Lung Cancer Symposium 2027  ·  3 / 8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74101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Aim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48640" y="1828800"/>
            <a:ext cx="11064240" cy="3108960"/>
          </a:xfrm>
          <a:prstGeom prst="roundRect">
            <a:avLst>
              <a:gd name="adj" fmla="val 2941"/>
            </a:avLst>
          </a:prstGeom>
          <a:solidFill>
            <a:srgbClr val="FFF1F3"/>
          </a:solidFill>
          <a:ln w="19050">
            <a:solidFill>
              <a:srgbClr val="C8102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097280" y="1828800"/>
            <a:ext cx="996696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000" b="1" dirty="0">
                <a:solidFill>
                  <a:srgbClr val="74101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[ State the single question this study set out to answer. ]</a:t>
            </a:r>
            <a:endParaRPr lang="en-US" sz="3000" dirty="0"/>
          </a:p>
        </p:txBody>
      </p:sp>
      <p:pic>
        <p:nvPicPr>
          <p:cNvPr id="5" name="Image 0" descr="/Users/heidiandersen/ntog/ntog-logo-102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6263640"/>
            <a:ext cx="384048" cy="38404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24128" y="6263640"/>
            <a:ext cx="3657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2606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ntog.org/ntog2027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589520" y="6263640"/>
            <a:ext cx="405079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2606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Nordic Lung Cancer Symposium 2027  ·  4 / 8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74101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Methods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35000"/>
              </a:lnSpc>
              <a:buSzPct val="100000"/>
              <a:buChar char="•"/>
            </a:pPr>
            <a:r>
              <a:rPr lang="en-US" sz="2200" dirty="0">
                <a:solidFill>
                  <a:srgbClr val="25252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Design, setting and population.</a:t>
            </a:r>
            <a:endParaRPr lang="en-US" sz="2200" dirty="0"/>
          </a:p>
          <a:p>
            <a:pPr marL="342900" indent="-342900">
              <a:lnSpc>
                <a:spcPct val="135000"/>
              </a:lnSpc>
              <a:buSzPct val="100000"/>
              <a:buChar char="•"/>
            </a:pPr>
            <a:r>
              <a:rPr lang="en-US" sz="2200" dirty="0">
                <a:solidFill>
                  <a:srgbClr val="25252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Data sources and measurements.</a:t>
            </a:r>
            <a:endParaRPr lang="en-US" sz="2200" dirty="0"/>
          </a:p>
          <a:p>
            <a:pPr marL="342900" indent="-342900">
              <a:lnSpc>
                <a:spcPct val="135000"/>
              </a:lnSpc>
              <a:buSzPct val="100000"/>
              <a:buChar char="•"/>
            </a:pPr>
            <a:r>
              <a:rPr lang="en-US" sz="2200" dirty="0">
                <a:solidFill>
                  <a:srgbClr val="25252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Analysis.</a:t>
            </a:r>
            <a:endParaRPr lang="en-US" sz="2200" dirty="0"/>
          </a:p>
        </p:txBody>
      </p:sp>
      <p:pic>
        <p:nvPicPr>
          <p:cNvPr id="4" name="Image 0" descr="/Users/heidiandersen/ntog/ntog-logo-102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6263640"/>
            <a:ext cx="384048" cy="38404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024128" y="6263640"/>
            <a:ext cx="3657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2606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ntog.org/ntog2027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7589520" y="6263640"/>
            <a:ext cx="405079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2606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Nordic Lung Cancer Symposium 2027  ·  5 / 8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74101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Results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48640" y="1554480"/>
            <a:ext cx="7315200" cy="4023360"/>
          </a:xfrm>
          <a:prstGeom prst="roundRect">
            <a:avLst>
              <a:gd name="adj" fmla="val 1364"/>
            </a:avLst>
          </a:prstGeom>
          <a:solidFill>
            <a:srgbClr val="FFF1F3"/>
          </a:solidFill>
          <a:ln w="19050">
            <a:solidFill>
              <a:srgbClr val="C8102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1554480"/>
            <a:ext cx="7315200" cy="4023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52606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 Figure / table ]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548640" y="562356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2606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Figure 1. [ Caption — what the reader should take away. ]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8183880" y="1554480"/>
            <a:ext cx="34564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810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Take-home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8183880" y="2057400"/>
            <a:ext cx="3456432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800" dirty="0">
                <a:solidFill>
                  <a:srgbClr val="25252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 One-sentence interpretation of the key result. ]</a:t>
            </a:r>
            <a:endParaRPr lang="en-US" sz="1800" dirty="0"/>
          </a:p>
        </p:txBody>
      </p:sp>
      <p:pic>
        <p:nvPicPr>
          <p:cNvPr id="8" name="Image 0" descr="/Users/heidiandersen/ntog/ntog-logo-102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6263640"/>
            <a:ext cx="384048" cy="384048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024128" y="6263640"/>
            <a:ext cx="3657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2606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ntog.org/ntog2027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7589520" y="6263640"/>
            <a:ext cx="405079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2606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Nordic Lung Cancer Symposium 2027  ·  6 / 8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400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Conclusions &amp; interpretation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548640" y="1783080"/>
            <a:ext cx="1106424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40000"/>
              </a:lnSpc>
              <a:buSzPct val="100000"/>
              <a:buChar char="•"/>
            </a:pPr>
            <a:r>
              <a:rPr lang="en-US" sz="24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Main finding — in one sentence.</a:t>
            </a:r>
            <a:endParaRPr lang="en-US" sz="2400" dirty="0"/>
          </a:p>
          <a:p>
            <a:pPr marL="342900" indent="-342900">
              <a:lnSpc>
                <a:spcPct val="140000"/>
              </a:lnSpc>
              <a:buSzPct val="100000"/>
              <a:buChar char="•"/>
            </a:pPr>
            <a:r>
              <a:rPr lang="en-US" sz="24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Interpretation — what does it mean?</a:t>
            </a:r>
            <a:endParaRPr lang="en-US" sz="2400" dirty="0"/>
          </a:p>
          <a:p>
            <a:pPr marL="342900" indent="-342900">
              <a:lnSpc>
                <a:spcPct val="140000"/>
              </a:lnSpc>
              <a:buSzPct val="100000"/>
              <a:buChar char="•"/>
            </a:pPr>
            <a:r>
              <a:rPr lang="en-US" sz="24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Implication — for Nordic lung-cancer care or research.</a:t>
            </a:r>
            <a:endParaRPr lang="en-US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103120"/>
            <a:ext cx="110642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Thank you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548640" y="3291840"/>
            <a:ext cx="11064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F8D2D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 Name ]  ·  [ email@institution ]</a:t>
            </a:r>
            <a:endParaRPr lang="en-US" sz="2000" dirty="0"/>
          </a:p>
        </p:txBody>
      </p:sp>
      <p:pic>
        <p:nvPicPr>
          <p:cNvPr id="4" name="Image 0" descr="/Users/heidiandersen/ntog/ntog-logo-1024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5120640"/>
            <a:ext cx="914400" cy="9144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645920" y="52120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ntog.org/ntog2027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1645920" y="562356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8D2D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#NLCS2027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2026-06-20T05:44:15Z</dcterms:created>
  <dcterms:modified xsi:type="dcterms:W3CDTF">2026-06-20T05:44:15Z</dcterms:modified>
</cp:coreProperties>
</file>